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8AA5"/>
    <a:srgbClr val="004D9E"/>
    <a:srgbClr val="FCA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8"/>
    <p:restoredTop sz="94720"/>
  </p:normalViewPr>
  <p:slideViewPr>
    <p:cSldViewPr snapToGrid="0">
      <p:cViewPr varScale="1">
        <p:scale>
          <a:sx n="211" d="100"/>
          <a:sy n="211" d="100"/>
        </p:scale>
        <p:origin x="17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22/01/2025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22/01/2025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22/01/2025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HERE-PPL/Forecast-AggregatoR" TargetMode="External"/><Relationship Id="rId2" Type="http://schemas.openxmlformats.org/officeDocument/2006/relationships/hyperlink" Target="https://github.com/SPHERE-PPL/forecasting-contest-templat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8AA5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</a:t>
            </a:r>
            <a:r>
              <a:rPr lang="en-GB" sz="2000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r>
              <a:rPr lang="en-GB" sz="2000" dirty="0"/>
              <a:t>, that can be cloned, edited and then collated by contest organisers, using our </a:t>
            </a:r>
            <a:r>
              <a:rPr lang="en-GB" sz="2000" dirty="0">
                <a:solidFill>
                  <a:srgbClr val="00BB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Forecasting AggregatoR App (FARA)</a:t>
            </a:r>
            <a:r>
              <a:rPr lang="en-GB" sz="2000" dirty="0">
                <a:solidFill>
                  <a:srgbClr val="00BB64"/>
                </a:solidFill>
              </a:rPr>
              <a:t>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aligned to the identified key challenges.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2823587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10:10-10:35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Health Vector-</a:t>
                      </a:r>
                      <a:r>
                        <a:rPr lang="en-GB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Bourne</a:t>
                      </a: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Disease Hub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10:35-11:00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1201867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73EDC-A380-782C-6A48-8B3EC6335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092" y="4139895"/>
            <a:ext cx="3340752" cy="897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EFE26-5007-993A-6A58-7C802B43D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8772" y="5438108"/>
            <a:ext cx="1950418" cy="7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www.sphere-ppl.org</a:t>
            </a:r>
            <a:r>
              <a:rPr lang="en-GB" dirty="0">
                <a:solidFill>
                  <a:srgbClr val="00BB64"/>
                </a:solidFill>
              </a:rPr>
              <a:t> </a:t>
            </a:r>
            <a:r>
              <a:rPr lang="en-GB" dirty="0"/>
              <a:t>or email the team at </a:t>
            </a:r>
            <a:r>
              <a:rPr lang="en-GB" b="0" i="0" u="sng" dirty="0">
                <a:solidFill>
                  <a:srgbClr val="00BB64"/>
                </a:solidFill>
                <a:effectLst/>
                <a:latin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CUT TO WILL 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CAF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</TotalTime>
  <Words>1961</Words>
  <Application>Microsoft Macintosh PowerPoint</Application>
  <PresentationFormat>Widescreen</PresentationFormat>
  <Paragraphs>275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CUT TO WILL P SLIDES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45</cp:revision>
  <dcterms:created xsi:type="dcterms:W3CDTF">2025-01-07T08:59:03Z</dcterms:created>
  <dcterms:modified xsi:type="dcterms:W3CDTF">2025-01-22T13:39:57Z</dcterms:modified>
</cp:coreProperties>
</file>

<file path=docProps/thumbnail.jpeg>
</file>